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3/20/2019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99A10-1495-438E-A4E9-B488F12B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Contraceptifs </a:t>
            </a:r>
            <a:r>
              <a:rPr lang="fr-CA" u="sng" dirty="0"/>
              <a:t>hormonaux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9BE4A-207F-4F6A-9C6D-AAC7485D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337824"/>
          </a:xfrm>
        </p:spPr>
        <p:txBody>
          <a:bodyPr>
            <a:normAutofit/>
          </a:bodyPr>
          <a:lstStyle/>
          <a:p>
            <a:r>
              <a:rPr lang="fr-CA" b="1" i="1" u="sng" dirty="0">
                <a:solidFill>
                  <a:srgbClr val="FF0000"/>
                </a:solidFill>
              </a:rPr>
              <a:t>Pilule contraceptive</a:t>
            </a:r>
            <a:r>
              <a:rPr lang="fr-CA" b="1" dirty="0"/>
              <a:t> </a:t>
            </a:r>
          </a:p>
          <a:p>
            <a:pPr marL="0" indent="0">
              <a:buNone/>
            </a:pPr>
            <a:r>
              <a:rPr lang="fr-CA" dirty="0"/>
              <a:t>Fonction: </a:t>
            </a:r>
            <a:r>
              <a:rPr lang="fr-CA" i="1" u="sng" dirty="0">
                <a:solidFill>
                  <a:srgbClr val="FF0000"/>
                </a:solidFill>
              </a:rPr>
              <a:t>Comprimé qui doit être pris tous les jours et toujours dans les mêmes heures qui a pour but d’empêcher l’ovulation. 21 jours de comprimés et 7 jours d’arrêt ou de comprimés de farine.</a:t>
            </a:r>
          </a:p>
          <a:p>
            <a:pPr marL="0" indent="0">
              <a:buNone/>
            </a:pPr>
            <a:r>
              <a:rPr lang="fr-CA" dirty="0"/>
              <a:t>Efficacité: </a:t>
            </a:r>
            <a:r>
              <a:rPr lang="fr-CA" i="1" u="sng" dirty="0">
                <a:solidFill>
                  <a:srgbClr val="FF0000"/>
                </a:solidFill>
              </a:rPr>
              <a:t>Efficacité de 99 %, si elle est prise correctement</a:t>
            </a:r>
          </a:p>
          <a:p>
            <a:r>
              <a:rPr lang="fr-CA" b="1" i="1" u="sng" dirty="0">
                <a:solidFill>
                  <a:srgbClr val="FF0000"/>
                </a:solidFill>
              </a:rPr>
              <a:t>Timbre</a:t>
            </a:r>
            <a:endParaRPr lang="fr-CA" b="1" dirty="0"/>
          </a:p>
          <a:p>
            <a:pPr marL="0" indent="0">
              <a:buNone/>
            </a:pPr>
            <a:r>
              <a:rPr lang="fr-CA" dirty="0"/>
              <a:t>Fonction: </a:t>
            </a:r>
            <a:r>
              <a:rPr lang="fr-CA" i="1" u="sng" dirty="0">
                <a:solidFill>
                  <a:srgbClr val="FF0000"/>
                </a:solidFill>
              </a:rPr>
              <a:t>Timbre que l’on applique à tous les 7 jours à des endroits spécifiques sur le corps et qui libère des hormones pour empêcher l’ovulation. Un timbre toutes les semaines pendant 3 semaines et une semaine d’arrêt. Ensuite, on recommence le même processus.</a:t>
            </a:r>
            <a:r>
              <a:rPr lang="fr-CA" dirty="0"/>
              <a:t> </a:t>
            </a:r>
          </a:p>
          <a:p>
            <a:pPr marL="0" indent="0">
              <a:buNone/>
            </a:pPr>
            <a:r>
              <a:rPr lang="fr-CA" dirty="0"/>
              <a:t>Efficacité: </a:t>
            </a:r>
            <a:r>
              <a:rPr lang="fr-CA" i="1" u="sng" dirty="0">
                <a:solidFill>
                  <a:srgbClr val="FF0000"/>
                </a:solidFill>
              </a:rPr>
              <a:t>Efficacité de 99 %, s’il est utilisé correctement</a:t>
            </a:r>
          </a:p>
          <a:p>
            <a:endParaRPr lang="fr-CA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3226" y="6177148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92" y="115272"/>
            <a:ext cx="3346742" cy="26269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947" y="3312756"/>
            <a:ext cx="1498053" cy="25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99A10-1495-438E-A4E9-B488F12B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Contraceptifs </a:t>
            </a:r>
            <a:r>
              <a:rPr lang="fr-CA" u="sng" dirty="0"/>
              <a:t>hormonaux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9BE4A-207F-4F6A-9C6D-AAC7485D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009292"/>
          </a:xfrm>
        </p:spPr>
        <p:txBody>
          <a:bodyPr>
            <a:normAutofit/>
          </a:bodyPr>
          <a:lstStyle/>
          <a:p>
            <a:r>
              <a:rPr lang="fr-CA" b="1" i="1" u="sng" dirty="0">
                <a:solidFill>
                  <a:srgbClr val="FF0000"/>
                </a:solidFill>
              </a:rPr>
              <a:t>Anneau vaginale</a:t>
            </a:r>
          </a:p>
          <a:p>
            <a:pPr marL="0" indent="0">
              <a:buNone/>
            </a:pPr>
            <a:r>
              <a:rPr lang="fr-CA" dirty="0"/>
              <a:t>Fonction: </a:t>
            </a:r>
            <a:r>
              <a:rPr lang="fr-CA" i="1" u="sng" dirty="0">
                <a:solidFill>
                  <a:srgbClr val="FF0000"/>
                </a:solidFill>
              </a:rPr>
              <a:t>Anneau souple insérée au fond du vagin pour une durée de 3 semaines suivi d’une semaine d’arrêt. Elle empêche l’ovulation</a:t>
            </a:r>
          </a:p>
          <a:p>
            <a:pPr marL="0" indent="0">
              <a:buNone/>
            </a:pPr>
            <a:r>
              <a:rPr lang="fr-CA" dirty="0"/>
              <a:t>Efficacité: </a:t>
            </a:r>
            <a:r>
              <a:rPr lang="fr-CA" i="1" u="sng" dirty="0">
                <a:solidFill>
                  <a:srgbClr val="FF0000"/>
                </a:solidFill>
              </a:rPr>
              <a:t>Efficacité de 99 %, si elle est utilisée correctement</a:t>
            </a:r>
          </a:p>
          <a:p>
            <a:pPr marL="0" indent="0">
              <a:buNone/>
            </a:pPr>
            <a:endParaRPr lang="fr-CA" i="1" u="sng" dirty="0">
              <a:solidFill>
                <a:srgbClr val="FF0000"/>
              </a:solidFill>
            </a:endParaRPr>
          </a:p>
          <a:p>
            <a:r>
              <a:rPr lang="fr-CA" b="1" i="1" u="sng" dirty="0">
                <a:solidFill>
                  <a:srgbClr val="FF0000"/>
                </a:solidFill>
              </a:rPr>
              <a:t>Injection (Dépôt </a:t>
            </a:r>
            <a:r>
              <a:rPr lang="fr-CA" b="1" i="1" u="sng" dirty="0" err="1">
                <a:solidFill>
                  <a:srgbClr val="FF0000"/>
                </a:solidFill>
              </a:rPr>
              <a:t>provera</a:t>
            </a:r>
            <a:r>
              <a:rPr lang="fr-CA" b="1" i="1" u="sng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fr-CA" dirty="0"/>
              <a:t>Fonction: </a:t>
            </a:r>
            <a:r>
              <a:rPr lang="fr-CA" i="1" u="sng" dirty="0">
                <a:solidFill>
                  <a:srgbClr val="FF0000"/>
                </a:solidFill>
              </a:rPr>
              <a:t>Injection d’hormones (faites par un professionnel) à tous les 3 mois qui a pour but d’empêcher l’ovulation.</a:t>
            </a:r>
          </a:p>
          <a:p>
            <a:pPr marL="0" indent="0">
              <a:buNone/>
            </a:pPr>
            <a:r>
              <a:rPr lang="fr-CA" dirty="0"/>
              <a:t>Efficacité: </a:t>
            </a:r>
            <a:r>
              <a:rPr lang="fr-CA" i="1" u="sng" dirty="0">
                <a:solidFill>
                  <a:srgbClr val="FF0000"/>
                </a:solidFill>
              </a:rPr>
              <a:t>Efficacité de 99 %, si elle est prise correctement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035" y="5990492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56" y="685800"/>
            <a:ext cx="3587387" cy="17936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556" y="5625395"/>
            <a:ext cx="2278743" cy="97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99A10-1495-438E-A4E9-B488F12B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Contraceptifs </a:t>
            </a:r>
            <a:r>
              <a:rPr lang="fr-CA" u="sng" dirty="0"/>
              <a:t>hormonaux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69BE4A-207F-4F6A-9C6D-AAC7485D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246" y="2316957"/>
            <a:ext cx="9601200" cy="3581400"/>
          </a:xfrm>
        </p:spPr>
        <p:txBody>
          <a:bodyPr>
            <a:normAutofit/>
          </a:bodyPr>
          <a:lstStyle/>
          <a:p>
            <a:r>
              <a:rPr lang="fr-CA" b="1" i="1" u="sng" dirty="0">
                <a:solidFill>
                  <a:srgbClr val="FF0000"/>
                </a:solidFill>
              </a:rPr>
              <a:t>Stérilet hormonal (</a:t>
            </a:r>
            <a:r>
              <a:rPr lang="fr-CA" b="1" i="1" u="sng" dirty="0" err="1" smtClean="0">
                <a:solidFill>
                  <a:srgbClr val="FF0000"/>
                </a:solidFill>
              </a:rPr>
              <a:t>Miréna</a:t>
            </a:r>
            <a:r>
              <a:rPr lang="fr-CA" b="1" i="1" u="sng" dirty="0" smtClean="0">
                <a:solidFill>
                  <a:srgbClr val="FF0000"/>
                </a:solidFill>
              </a:rPr>
              <a:t>, </a:t>
            </a:r>
            <a:r>
              <a:rPr lang="fr-CA" b="1" i="1" u="sng" dirty="0" err="1" smtClean="0">
                <a:solidFill>
                  <a:srgbClr val="FF0000"/>
                </a:solidFill>
              </a:rPr>
              <a:t>Jaydess</a:t>
            </a:r>
            <a:r>
              <a:rPr lang="fr-CA" b="1" i="1" u="sng" dirty="0" smtClean="0">
                <a:solidFill>
                  <a:srgbClr val="FF0000"/>
                </a:solidFill>
              </a:rPr>
              <a:t> ou le </a:t>
            </a:r>
            <a:r>
              <a:rPr lang="fr-CA" b="1" i="1" u="sng" dirty="0" err="1" smtClean="0">
                <a:solidFill>
                  <a:srgbClr val="FF0000"/>
                </a:solidFill>
              </a:rPr>
              <a:t>Kyleena</a:t>
            </a:r>
            <a:r>
              <a:rPr lang="fr-CA" b="1" i="1" u="sng" dirty="0" smtClean="0">
                <a:solidFill>
                  <a:srgbClr val="FF0000"/>
                </a:solidFill>
              </a:rPr>
              <a:t>)</a:t>
            </a:r>
            <a:endParaRPr lang="fr-CA" dirty="0"/>
          </a:p>
          <a:p>
            <a:pPr marL="0" indent="0">
              <a:buNone/>
            </a:pPr>
            <a:r>
              <a:rPr lang="fr-CA" dirty="0"/>
              <a:t>Fonction: </a:t>
            </a:r>
            <a:r>
              <a:rPr lang="fr-CA" i="1" u="sng" dirty="0">
                <a:solidFill>
                  <a:srgbClr val="FF0000"/>
                </a:solidFill>
              </a:rPr>
              <a:t>Dispositive intra-utérin qui bloque l’entrée des trompes de Fallope et qui libère des hormones afin d’empêcher l’ovulation. Le stérilet peut être installé pour une durée de 3 à 5 ans.</a:t>
            </a:r>
          </a:p>
          <a:p>
            <a:pPr marL="0" indent="0">
              <a:buNone/>
            </a:pPr>
            <a:r>
              <a:rPr lang="fr-CA" dirty="0"/>
              <a:t>Efficacité: </a:t>
            </a:r>
            <a:r>
              <a:rPr lang="fr-CA" i="1" u="sng" dirty="0">
                <a:solidFill>
                  <a:srgbClr val="FF0000"/>
                </a:solidFill>
              </a:rPr>
              <a:t>99 %</a:t>
            </a:r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0" y="5593557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954">
            <a:off x="7363097" y="3866604"/>
            <a:ext cx="3309257" cy="248194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51" y="4284616"/>
            <a:ext cx="3252652" cy="24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8</TotalTime>
  <Words>237</Words>
  <Application>Microsoft Office PowerPoint</Application>
  <PresentationFormat>Grand écran</PresentationFormat>
  <Paragraphs>19</Paragraphs>
  <Slides>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5" baseType="lpstr">
      <vt:lpstr>Franklin Gothic Book</vt:lpstr>
      <vt:lpstr>Crop</vt:lpstr>
      <vt:lpstr>Contraceptifs hormonaux</vt:lpstr>
      <vt:lpstr>Contraceptifs hormonaux</vt:lpstr>
      <vt:lpstr>Contraceptifs hormonaux</vt:lpstr>
    </vt:vector>
  </TitlesOfParts>
  <Company>CSBE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sexualité dans toutes ses dimensions</dc:title>
  <dc:creator>Bernard Jérémy</dc:creator>
  <cp:lastModifiedBy>Bernard Jérémy</cp:lastModifiedBy>
  <cp:revision>7</cp:revision>
  <dcterms:created xsi:type="dcterms:W3CDTF">2019-03-20T15:00:51Z</dcterms:created>
  <dcterms:modified xsi:type="dcterms:W3CDTF">2019-03-20T15:09:10Z</dcterms:modified>
</cp:coreProperties>
</file>